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56" r:id="rId5"/>
    <p:sldId id="257" r:id="rId6"/>
    <p:sldId id="258" r:id="rId7"/>
    <p:sldId id="259" r:id="rId8"/>
    <p:sldId id="260" r:id="rId9"/>
    <p:sldId id="261" r:id="rId10"/>
    <p:sldId id="266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4BB9D-AD46-474F-978C-C888B3976EBC}" type="datetimeFigureOut">
              <a:rPr lang="nl-NL" smtClean="0"/>
              <a:t>28-3-2016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2522-6791-4A95-8753-753C66884E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912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4BB9D-AD46-474F-978C-C888B3976EBC}" type="datetimeFigureOut">
              <a:rPr lang="nl-NL" smtClean="0"/>
              <a:t>28-3-2016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2522-6791-4A95-8753-753C66884E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2095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4BB9D-AD46-474F-978C-C888B3976EBC}" type="datetimeFigureOut">
              <a:rPr lang="nl-NL" smtClean="0"/>
              <a:t>28-3-2016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2522-6791-4A95-8753-753C66884E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3442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4BB9D-AD46-474F-978C-C888B3976EBC}" type="datetimeFigureOut">
              <a:rPr lang="nl-NL" smtClean="0"/>
              <a:t>28-3-2016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2522-6791-4A95-8753-753C66884E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6526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4BB9D-AD46-474F-978C-C888B3976EBC}" type="datetimeFigureOut">
              <a:rPr lang="nl-NL" smtClean="0"/>
              <a:t>28-3-2016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2522-6791-4A95-8753-753C66884E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9005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4BB9D-AD46-474F-978C-C888B3976EBC}" type="datetimeFigureOut">
              <a:rPr lang="nl-NL" smtClean="0"/>
              <a:t>28-3-2016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2522-6791-4A95-8753-753C66884E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679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4BB9D-AD46-474F-978C-C888B3976EBC}" type="datetimeFigureOut">
              <a:rPr lang="nl-NL" smtClean="0"/>
              <a:t>28-3-2016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2522-6791-4A95-8753-753C66884E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0221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4BB9D-AD46-474F-978C-C888B3976EBC}" type="datetimeFigureOut">
              <a:rPr lang="nl-NL" smtClean="0"/>
              <a:t>28-3-2016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2522-6791-4A95-8753-753C66884E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3182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4BB9D-AD46-474F-978C-C888B3976EBC}" type="datetimeFigureOut">
              <a:rPr lang="nl-NL" smtClean="0"/>
              <a:t>28-3-2016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2522-6791-4A95-8753-753C66884E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8582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4BB9D-AD46-474F-978C-C888B3976EBC}" type="datetimeFigureOut">
              <a:rPr lang="nl-NL" smtClean="0"/>
              <a:t>28-3-2016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2522-6791-4A95-8753-753C66884E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8118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4BB9D-AD46-474F-978C-C888B3976EBC}" type="datetimeFigureOut">
              <a:rPr lang="nl-NL" smtClean="0"/>
              <a:t>28-3-2016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2522-6791-4A95-8753-753C66884E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3961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4BB9D-AD46-474F-978C-C888B3976EBC}" type="datetimeFigureOut">
              <a:rPr lang="nl-NL" smtClean="0"/>
              <a:t>28-3-2016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42522-6791-4A95-8753-753C66884E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5982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osiaicBubbles/>
                    </a14:imgEffect>
                    <a14:imgEffect>
                      <a14:saturation sat="33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6738"/>
          <a:stretch/>
        </p:blipFill>
        <p:spPr bwMode="auto">
          <a:xfrm>
            <a:off x="0" y="-25535"/>
            <a:ext cx="9232556" cy="6883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30078" y="1700808"/>
            <a:ext cx="7772400" cy="1470025"/>
          </a:xfrm>
        </p:spPr>
        <p:txBody>
          <a:bodyPr>
            <a:normAutofit/>
          </a:bodyPr>
          <a:lstStyle/>
          <a:p>
            <a:r>
              <a:rPr lang="nl-NL" sz="6000" dirty="0" smtClean="0">
                <a:solidFill>
                  <a:schemeClr val="bg1"/>
                </a:solidFill>
              </a:rPr>
              <a:t>Diabetes en Voeding</a:t>
            </a:r>
            <a:endParaRPr lang="nl-NL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464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osiaicBubbles/>
                    </a14:imgEffect>
                    <a14:imgEffect>
                      <a14:saturation sat="33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6738"/>
          <a:stretch/>
        </p:blipFill>
        <p:spPr bwMode="auto">
          <a:xfrm>
            <a:off x="0" y="-25535"/>
            <a:ext cx="9232556" cy="6883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Zijn er nog vragen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464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osiaicBubbles/>
                    </a14:imgEffect>
                    <a14:imgEffect>
                      <a14:saturation sat="33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6738"/>
          <a:stretch/>
        </p:blipFill>
        <p:spPr bwMode="auto">
          <a:xfrm>
            <a:off x="0" y="-25535"/>
            <a:ext cx="9232556" cy="6883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99592" y="836712"/>
            <a:ext cx="7772400" cy="1470025"/>
          </a:xfrm>
        </p:spPr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Programma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>
          <a:xfrm>
            <a:off x="1371600" y="2564904"/>
            <a:ext cx="6400800" cy="2160240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err="1" smtClean="0">
                <a:solidFill>
                  <a:schemeClr val="bg1"/>
                </a:solidFill>
              </a:rPr>
              <a:t>Kahoot</a:t>
            </a:r>
            <a:r>
              <a:rPr lang="nl-NL" dirty="0" smtClean="0">
                <a:solidFill>
                  <a:schemeClr val="bg1"/>
                </a:solidFill>
              </a:rPr>
              <a:t> Voeding en Diabetes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College over Diabetes &amp; Voeding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Tussendoor opdrachten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464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osiaicBubbles/>
                    </a14:imgEffect>
                    <a14:imgEffect>
                      <a14:saturation sat="33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6738"/>
          <a:stretch/>
        </p:blipFill>
        <p:spPr bwMode="auto">
          <a:xfrm>
            <a:off x="0" y="-25535"/>
            <a:ext cx="9232556" cy="6883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30078" y="908720"/>
            <a:ext cx="7772400" cy="1470025"/>
          </a:xfrm>
        </p:spPr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Wat is Diabetes type 2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>
          <a:xfrm>
            <a:off x="1371600" y="2204864"/>
            <a:ext cx="6400800" cy="3433936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Alvleesklier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Insuline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Glucose in het bloed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Cellen zijn ongevoelig voor insuline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464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osiaicBubbles/>
                    </a14:imgEffect>
                    <a14:imgEffect>
                      <a14:saturation sat="33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6738"/>
          <a:stretch/>
        </p:blipFill>
        <p:spPr bwMode="auto">
          <a:xfrm>
            <a:off x="0" y="-25535"/>
            <a:ext cx="9232556" cy="6883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204864"/>
            <a:ext cx="6400800" cy="3433936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Klachten bij een Hyperglykemie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Klachten bij een Hypoglykemie</a:t>
            </a:r>
          </a:p>
          <a:p>
            <a:pPr algn="l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730078" y="764704"/>
            <a:ext cx="7772400" cy="1470025"/>
          </a:xfrm>
        </p:spPr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Klachten en Symptomen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3437698"/>
            <a:ext cx="1872208" cy="262109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433744"/>
            <a:ext cx="1861288" cy="2522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244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osiaicBubbles/>
                    </a14:imgEffect>
                    <a14:imgEffect>
                      <a14:saturation sat="33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6738"/>
          <a:stretch/>
        </p:blipFill>
        <p:spPr bwMode="auto">
          <a:xfrm>
            <a:off x="0" y="-25535"/>
            <a:ext cx="9232556" cy="6883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30078" y="980728"/>
            <a:ext cx="7772400" cy="1010543"/>
          </a:xfrm>
        </p:spPr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Behandeling van Diabetes type 2	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>
          <a:xfrm>
            <a:off x="1371600" y="1988840"/>
            <a:ext cx="6400800" cy="3649960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Medicatie: oraal en insuline spuiten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Verschillende soorten: kortwerkend, </a:t>
            </a:r>
            <a:r>
              <a:rPr lang="nl-NL" dirty="0" err="1" smtClean="0">
                <a:solidFill>
                  <a:schemeClr val="bg1"/>
                </a:solidFill>
              </a:rPr>
              <a:t>middellangwerkend</a:t>
            </a:r>
            <a:r>
              <a:rPr lang="nl-NL" dirty="0" smtClean="0">
                <a:solidFill>
                  <a:schemeClr val="bg1"/>
                </a:solidFill>
              </a:rPr>
              <a:t> en langwerkend.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Vaak </a:t>
            </a:r>
            <a:r>
              <a:rPr lang="nl-NL" dirty="0" err="1" smtClean="0">
                <a:solidFill>
                  <a:schemeClr val="bg1"/>
                </a:solidFill>
              </a:rPr>
              <a:t>multidiscilinair</a:t>
            </a:r>
            <a:endParaRPr lang="nl-NL" dirty="0" smtClean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Welke disciplines werken samen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464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osiaicBubbles/>
                    </a14:imgEffect>
                    <a14:imgEffect>
                      <a14:saturation sat="33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6738"/>
          <a:stretch/>
        </p:blipFill>
        <p:spPr bwMode="auto">
          <a:xfrm>
            <a:off x="0" y="-25535"/>
            <a:ext cx="9232556" cy="6883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27584" y="836712"/>
            <a:ext cx="7772400" cy="1470025"/>
          </a:xfrm>
        </p:spPr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Complicaties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>
          <a:xfrm>
            <a:off x="1371600" y="2204864"/>
            <a:ext cx="6400800" cy="3433936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nl-NL" dirty="0" smtClean="0">
                <a:solidFill>
                  <a:schemeClr val="bg1"/>
                </a:solidFill>
              </a:rPr>
              <a:t>Acuut: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Hypo- en Hyperglykemie</a:t>
            </a:r>
          </a:p>
          <a:p>
            <a:pPr algn="l"/>
            <a:r>
              <a:rPr lang="nl-NL" dirty="0" smtClean="0">
                <a:solidFill>
                  <a:schemeClr val="bg1"/>
                </a:solidFill>
              </a:rPr>
              <a:t>Chronisch: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Hart- en vaatziekten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Diabetische Neuropathie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Diabetische </a:t>
            </a:r>
            <a:r>
              <a:rPr lang="nl-NL" dirty="0" err="1" smtClean="0">
                <a:solidFill>
                  <a:schemeClr val="bg1"/>
                </a:solidFill>
              </a:rPr>
              <a:t>Retinopatie</a:t>
            </a:r>
            <a:endParaRPr lang="nl-NL" dirty="0" smtClean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Diabetische Nefropathie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Diabetische voet</a:t>
            </a:r>
          </a:p>
          <a:p>
            <a:pPr algn="l"/>
            <a:endParaRPr lang="nl-NL" dirty="0" smtClean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464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osiaicBubbles/>
                    </a14:imgEffect>
                    <a14:imgEffect>
                      <a14:saturation sat="33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6738"/>
          <a:stretch/>
        </p:blipFill>
        <p:spPr bwMode="auto">
          <a:xfrm>
            <a:off x="0" y="-25535"/>
            <a:ext cx="9232556" cy="6883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30078" y="692696"/>
            <a:ext cx="7772400" cy="1470025"/>
          </a:xfrm>
        </p:spPr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Voeding bij Diabetes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/>
          <a:lstStyle/>
          <a:p>
            <a:pPr algn="l"/>
            <a:r>
              <a:rPr lang="nl-NL" dirty="0" smtClean="0">
                <a:solidFill>
                  <a:schemeClr val="bg1"/>
                </a:solidFill>
              </a:rPr>
              <a:t>Oude inzichten: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Gespreide koolhydraat inname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Weinig vet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Voldoende eiwitten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Schijf van vijf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nl-NL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464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osiaicBubbles/>
                    </a14:imgEffect>
                    <a14:imgEffect>
                      <a14:saturation sat="33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6738"/>
          <a:stretch/>
        </p:blipFill>
        <p:spPr bwMode="auto">
          <a:xfrm>
            <a:off x="-88556" y="-25535"/>
            <a:ext cx="9232556" cy="6883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30078" y="908720"/>
            <a:ext cx="7772400" cy="1470025"/>
          </a:xfrm>
        </p:spPr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Opdracht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2736304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Kijk de volgende 2 filmpjes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Schrijf de verschillende voedingsstoffen die een Diabeet volgens dit dieet véél eet en juist heel weinig eet, op. 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1547664" y="4797152"/>
            <a:ext cx="55446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https://www.youtube.com/watch?v=0rOAphQsW4k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1547664" y="5301208"/>
            <a:ext cx="55446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https://www.youtube.com/watch?v=-eO1JHmeMLg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464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osiaicBubbles/>
                    </a14:imgEffect>
                    <a14:imgEffect>
                      <a14:saturation sat="33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6738"/>
          <a:stretch/>
        </p:blipFill>
        <p:spPr bwMode="auto">
          <a:xfrm>
            <a:off x="0" y="-25535"/>
            <a:ext cx="9232556" cy="6883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30078" y="764704"/>
            <a:ext cx="7772400" cy="1470025"/>
          </a:xfrm>
        </p:spPr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Nieuwe inzichten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>
          <a:xfrm>
            <a:off x="1371600" y="1988840"/>
            <a:ext cx="6400800" cy="3649960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Minder koolhydraten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Meer goede vetten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nl-NL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46497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148</Words>
  <Application>Microsoft Office PowerPoint</Application>
  <PresentationFormat>Diavoorstelling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Kantoorthema</vt:lpstr>
      <vt:lpstr>Diabetes en Voeding</vt:lpstr>
      <vt:lpstr>Programma</vt:lpstr>
      <vt:lpstr>Wat is Diabetes type 2</vt:lpstr>
      <vt:lpstr>Klachten en Symptomen</vt:lpstr>
      <vt:lpstr>Behandeling van Diabetes type 2 </vt:lpstr>
      <vt:lpstr>Complicaties</vt:lpstr>
      <vt:lpstr>Voeding bij Diabetes</vt:lpstr>
      <vt:lpstr>Opdracht</vt:lpstr>
      <vt:lpstr>Nieuwe inzichten</vt:lpstr>
      <vt:lpstr>Zijn er nog vragen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Annie</dc:creator>
  <cp:lastModifiedBy>Annie</cp:lastModifiedBy>
  <cp:revision>4</cp:revision>
  <dcterms:created xsi:type="dcterms:W3CDTF">2016-03-28T19:02:07Z</dcterms:created>
  <dcterms:modified xsi:type="dcterms:W3CDTF">2016-03-28T20:11:05Z</dcterms:modified>
</cp:coreProperties>
</file>