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91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09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44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52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00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79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22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1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58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1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96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BB9D-AD46-474F-978C-C888B3976EBC}" type="datetimeFigureOut">
              <a:rPr lang="nl-NL" smtClean="0"/>
              <a:t>28-3-2016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2522-6791-4A95-8753-753C66884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98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0078" y="1700808"/>
            <a:ext cx="7772400" cy="1470025"/>
          </a:xfrm>
        </p:spPr>
        <p:txBody>
          <a:bodyPr>
            <a:normAutofit/>
          </a:bodyPr>
          <a:lstStyle/>
          <a:p>
            <a:r>
              <a:rPr lang="nl-NL" sz="6000" dirty="0" smtClean="0">
                <a:solidFill>
                  <a:schemeClr val="bg1"/>
                </a:solidFill>
              </a:rPr>
              <a:t>Diabetes en Voeding</a:t>
            </a:r>
            <a:endParaRPr lang="nl-N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Zijn er nog vragen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Programma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16024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Kahoot</a:t>
            </a:r>
            <a:r>
              <a:rPr lang="nl-NL" dirty="0" smtClean="0">
                <a:solidFill>
                  <a:schemeClr val="bg1"/>
                </a:solidFill>
              </a:rPr>
              <a:t> Voeding en Diabetes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College over Diabetes &amp; Voeding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Tussendoor opdrachten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0078" y="908720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is Diabetes type 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Alvleesklier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Insuline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Glucose in het bloed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Cellen zijn ongevoelig voor insuline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Klachten bij een Hyperglykemie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Klachten bij een Hypoglykemie</a:t>
            </a:r>
          </a:p>
          <a:p>
            <a:pPr algn="l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30078" y="764704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Klachten en Symptomen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437698"/>
            <a:ext cx="1872208" cy="262109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33744"/>
            <a:ext cx="1861288" cy="25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4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0078" y="980728"/>
            <a:ext cx="7772400" cy="1010543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Behandeling van Diabetes type 2	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Medicatie: oraal en insuline spuiten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Verschillende soorten: kortwerkend, </a:t>
            </a:r>
            <a:r>
              <a:rPr lang="nl-NL" dirty="0" err="1" smtClean="0">
                <a:solidFill>
                  <a:schemeClr val="bg1"/>
                </a:solidFill>
              </a:rPr>
              <a:t>middellangwerkend</a:t>
            </a:r>
            <a:r>
              <a:rPr lang="nl-NL" dirty="0" smtClean="0">
                <a:solidFill>
                  <a:schemeClr val="bg1"/>
                </a:solidFill>
              </a:rPr>
              <a:t> en langwerkend.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Vaak </a:t>
            </a:r>
            <a:r>
              <a:rPr lang="nl-NL" dirty="0" err="1" smtClean="0">
                <a:solidFill>
                  <a:schemeClr val="bg1"/>
                </a:solidFill>
              </a:rPr>
              <a:t>multidiscilinair</a:t>
            </a:r>
            <a:endParaRPr lang="nl-NL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Welke disciplines werken samen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Complicaties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Acuut: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Hypo- en Hyperglykemie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Chronisch: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Hart- en vaatziekten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Diabetische Neuropathie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Diabetische </a:t>
            </a:r>
            <a:r>
              <a:rPr lang="nl-NL" dirty="0" err="1" smtClean="0">
                <a:solidFill>
                  <a:schemeClr val="bg1"/>
                </a:solidFill>
              </a:rPr>
              <a:t>Retinopatie</a:t>
            </a:r>
            <a:endParaRPr lang="nl-NL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Diabetische Nefropathie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Diabetische voet</a:t>
            </a:r>
          </a:p>
          <a:p>
            <a:pPr algn="l"/>
            <a:endParaRPr lang="nl-NL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0078" y="692696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Voeding bij Diabetes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Oude inzichten: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Gespreide koolhydraat inname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Weinig vet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Voldoende eiwitten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Schijf van vijf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-88556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0078" y="908720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73630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Kijk de volgende 2 filmpjes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Schrijf de verschillende voedingsstoffen die een Diabeet volgens dit dieet véél eet en juist heel weinig eet, op.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547664" y="479715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https://www.youtube.com/watch?v=0rOAphQsW4k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547664" y="5301208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https://www.youtube.com/watch?v=-eO1JHmeMLg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38"/>
          <a:stretch/>
        </p:blipFill>
        <p:spPr bwMode="auto">
          <a:xfrm>
            <a:off x="0" y="-25535"/>
            <a:ext cx="9232556" cy="6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0078" y="764704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Nieuwe inzichten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Minder koolhydraten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Meer goede vetten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49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148</Words>
  <Application>Microsoft Office PowerPoint</Application>
  <PresentationFormat>Diavoorstelling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Diabetes en Voeding</vt:lpstr>
      <vt:lpstr>Programma</vt:lpstr>
      <vt:lpstr>Wat is Diabetes type 2</vt:lpstr>
      <vt:lpstr>Klachten en Symptomen</vt:lpstr>
      <vt:lpstr>Behandeling van Diabetes type 2 </vt:lpstr>
      <vt:lpstr>Complicaties</vt:lpstr>
      <vt:lpstr>Voeding bij Diabetes</vt:lpstr>
      <vt:lpstr>Opdracht</vt:lpstr>
      <vt:lpstr>Nieuwe inzichten</vt:lpstr>
      <vt:lpstr>Zijn er nog vragen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</dc:creator>
  <cp:lastModifiedBy>Annie</cp:lastModifiedBy>
  <cp:revision>4</cp:revision>
  <dcterms:created xsi:type="dcterms:W3CDTF">2016-03-28T19:02:07Z</dcterms:created>
  <dcterms:modified xsi:type="dcterms:W3CDTF">2016-03-28T20:11:05Z</dcterms:modified>
</cp:coreProperties>
</file>